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43883-EB78-DD40-BCCB-EE9BDB3F815A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FD9C3-4F06-3846-9E92-A7AFBD2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450" y="3600450"/>
            <a:ext cx="3638550" cy="3687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Geothermal 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Ian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Gleisberg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Chris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Mason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9625" y="0"/>
            <a:ext cx="935829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What is geothermal energy?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Geothermal energy is the thermal energy stored in the earth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Earths core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temperature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is hotter than the surface of the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sun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By harnessing this heat in a manner to generate energy it has provided a great source of renewable energy.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it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pipes are drilled into the earth using large boring machines </a:t>
            </a:r>
          </a:p>
          <a:p>
            <a:r>
              <a:rPr lang="en-US" dirty="0"/>
              <a:t>T</a:t>
            </a:r>
            <a:r>
              <a:rPr lang="en-US" dirty="0" smtClean="0"/>
              <a:t>he heat is then pumped into houses or pools and used to heat them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50" y="241300"/>
            <a:ext cx="8623300" cy="6375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69533" y="5421780"/>
            <a:ext cx="976472" cy="219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21933" y="5179052"/>
            <a:ext cx="976472" cy="2195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650230">
            <a:off x="569533" y="4202580"/>
            <a:ext cx="976472" cy="2195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026733" y="5483852"/>
            <a:ext cx="976472" cy="2195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179133" y="5636252"/>
            <a:ext cx="976472" cy="2195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331533" y="5788652"/>
            <a:ext cx="976472" cy="2195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483933" y="5941052"/>
            <a:ext cx="976472" cy="2195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636333" y="6093452"/>
            <a:ext cx="976472" cy="21956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88733" y="6245852"/>
            <a:ext cx="976472" cy="21956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941133" y="6398252"/>
            <a:ext cx="976472" cy="2195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093533" y="6550652"/>
            <a:ext cx="976472" cy="2195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Advantages and Disadvantages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No fuel needed except for pumps</a:t>
            </a:r>
          </a:p>
          <a:p>
            <a:r>
              <a:rPr lang="en-US" dirty="0" smtClean="0"/>
              <a:t>Heat can be pumped directly into houses</a:t>
            </a:r>
          </a:p>
          <a:p>
            <a:r>
              <a:rPr lang="en-US" dirty="0" smtClean="0"/>
              <a:t>More than enough energy to supply all those who have access to it</a:t>
            </a:r>
          </a:p>
          <a:p>
            <a:r>
              <a:rPr lang="en-US" dirty="0" smtClean="0"/>
              <a:t>It could power a small village or an </a:t>
            </a:r>
            <a:r>
              <a:rPr lang="en-US" dirty="0" smtClean="0"/>
              <a:t>enormous </a:t>
            </a:r>
            <a:r>
              <a:rPr lang="en-US" dirty="0" smtClean="0"/>
              <a:t>city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Could release poisonous gases into the air from underground</a:t>
            </a:r>
          </a:p>
          <a:p>
            <a:r>
              <a:rPr lang="en-US" dirty="0" smtClean="0"/>
              <a:t>Have to be near tectonic plate faults for it to work</a:t>
            </a:r>
          </a:p>
          <a:p>
            <a:r>
              <a:rPr lang="en-US" dirty="0" smtClean="0"/>
              <a:t>Expensive initial cost</a:t>
            </a:r>
          </a:p>
          <a:p>
            <a:r>
              <a:rPr lang="en-US" dirty="0" smtClean="0"/>
              <a:t>Could trigger earthquakes by drilling into the </a:t>
            </a:r>
            <a:r>
              <a:rPr lang="en-US" smtClean="0"/>
              <a:t>tectonic plates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153</Words>
  <Application>Microsoft Macintosh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Geothermal Energy</vt:lpstr>
      <vt:lpstr>What is geothermal energy?</vt:lpstr>
      <vt:lpstr>How is it used</vt:lpstr>
      <vt:lpstr>Slide 4</vt:lpstr>
      <vt:lpstr>Advantages and Disadvantages</vt:lpstr>
      <vt:lpstr>Slide 6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Geothermal Energy</dc:title>
  <dc:creator>PA Department of Education Classrooms for the Future</dc:creator>
  <cp:lastModifiedBy>PA Department of Education Classrooms for the Future</cp:lastModifiedBy>
  <cp:revision>2</cp:revision>
  <dcterms:created xsi:type="dcterms:W3CDTF">2011-04-06T17:05:39Z</dcterms:created>
  <dcterms:modified xsi:type="dcterms:W3CDTF">2011-04-06T17:27:20Z</dcterms:modified>
</cp:coreProperties>
</file>